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44"/>
    <p:restoredTop sz="94674"/>
  </p:normalViewPr>
  <p:slideViewPr>
    <p:cSldViewPr snapToGrid="0">
      <p:cViewPr varScale="1">
        <p:scale>
          <a:sx n="104" d="100"/>
          <a:sy n="104" d="100"/>
        </p:scale>
        <p:origin x="399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3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4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52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0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1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1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18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7FD6BA-B2CA-8B41-8356-AF80D47EAB1A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6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moke with green lines&#10;&#10;AI-generated content may be incorrect.">
            <a:extLst>
              <a:ext uri="{FF2B5EF4-FFF2-40B4-BE49-F238E27FC236}">
                <a16:creationId xmlns:a16="http://schemas.microsoft.com/office/drawing/2014/main" id="{57E85250-BC70-0B20-74D2-283B23CAF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419" y="67237"/>
            <a:ext cx="4102590" cy="1828800"/>
          </a:xfrm>
          <a:prstGeom prst="rect">
            <a:avLst/>
          </a:prstGeom>
        </p:spPr>
      </p:pic>
      <p:pic>
        <p:nvPicPr>
          <p:cNvPr id="8" name="Picture 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100B3046-52EE-A624-8484-04A978E8F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938" y="67237"/>
            <a:ext cx="4102590" cy="1828800"/>
          </a:xfrm>
          <a:prstGeom prst="rect">
            <a:avLst/>
          </a:prstGeom>
        </p:spPr>
      </p:pic>
      <p:pic>
        <p:nvPicPr>
          <p:cNvPr id="10" name="Picture 9" descr="A white and pink object with a black background&#10;&#10;AI-generated content may be incorrect.">
            <a:extLst>
              <a:ext uri="{FF2B5EF4-FFF2-40B4-BE49-F238E27FC236}">
                <a16:creationId xmlns:a16="http://schemas.microsoft.com/office/drawing/2014/main" id="{EBD5431F-25AE-8F75-D1AD-9E21E328D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8419" y="2114552"/>
            <a:ext cx="4102590" cy="1828800"/>
          </a:xfrm>
          <a:prstGeom prst="rect">
            <a:avLst/>
          </a:prstGeom>
        </p:spPr>
      </p:pic>
      <p:pic>
        <p:nvPicPr>
          <p:cNvPr id="12" name="Picture 11" descr="A white and yellow object with yellow lines&#10;&#10;AI-generated content may be incorrect.">
            <a:extLst>
              <a:ext uri="{FF2B5EF4-FFF2-40B4-BE49-F238E27FC236}">
                <a16:creationId xmlns:a16="http://schemas.microsoft.com/office/drawing/2014/main" id="{98CACF0F-6990-F5E2-C792-A1F8B3F06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938" y="2114552"/>
            <a:ext cx="4102590" cy="1828800"/>
          </a:xfrm>
          <a:prstGeom prst="rect">
            <a:avLst/>
          </a:prstGeom>
        </p:spPr>
      </p:pic>
      <p:pic>
        <p:nvPicPr>
          <p:cNvPr id="14" name="Picture 13" descr="A white and pink object with red lines&#10;&#10;AI-generated content may be incorrect.">
            <a:extLst>
              <a:ext uri="{FF2B5EF4-FFF2-40B4-BE49-F238E27FC236}">
                <a16:creationId xmlns:a16="http://schemas.microsoft.com/office/drawing/2014/main" id="{A7268293-389A-7996-3D82-21A886D4D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8419" y="4161867"/>
            <a:ext cx="4102590" cy="1828800"/>
          </a:xfrm>
          <a:prstGeom prst="rect">
            <a:avLst/>
          </a:prstGeom>
        </p:spPr>
      </p:pic>
      <p:pic>
        <p:nvPicPr>
          <p:cNvPr id="16" name="Picture 15" descr="A white and purple object with purple lines&#10;&#10;AI-generated content may be incorrect.">
            <a:extLst>
              <a:ext uri="{FF2B5EF4-FFF2-40B4-BE49-F238E27FC236}">
                <a16:creationId xmlns:a16="http://schemas.microsoft.com/office/drawing/2014/main" id="{B7F8649A-42E9-E614-4D00-81F47AF831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938" y="4161867"/>
            <a:ext cx="4102590" cy="1828800"/>
          </a:xfrm>
          <a:prstGeom prst="rect">
            <a:avLst/>
          </a:prstGeom>
        </p:spPr>
      </p:pic>
      <p:pic>
        <p:nvPicPr>
          <p:cNvPr id="18" name="Picture 1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FE72ACB2-B0F9-5652-F18A-583CB34D9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98419" y="6209182"/>
            <a:ext cx="4102590" cy="1828800"/>
          </a:xfrm>
          <a:prstGeom prst="rect">
            <a:avLst/>
          </a:prstGeom>
        </p:spPr>
      </p:pic>
      <p:pic>
        <p:nvPicPr>
          <p:cNvPr id="20" name="Picture 19" descr="A white and orange object with black background&#10;&#10;AI-generated content may be incorrect.">
            <a:extLst>
              <a:ext uri="{FF2B5EF4-FFF2-40B4-BE49-F238E27FC236}">
                <a16:creationId xmlns:a16="http://schemas.microsoft.com/office/drawing/2014/main" id="{F1A6A8C5-A159-00DE-598E-A461A343CD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3938" y="6209182"/>
            <a:ext cx="4102590" cy="1828800"/>
          </a:xfrm>
          <a:prstGeom prst="rect">
            <a:avLst/>
          </a:prstGeom>
        </p:spPr>
      </p:pic>
      <p:pic>
        <p:nvPicPr>
          <p:cNvPr id="22" name="Picture 21" descr="A white and green object with green stems&#10;&#10;AI-generated content may be incorrect.">
            <a:extLst>
              <a:ext uri="{FF2B5EF4-FFF2-40B4-BE49-F238E27FC236}">
                <a16:creationId xmlns:a16="http://schemas.microsoft.com/office/drawing/2014/main" id="{F6649941-4D43-2FDC-4671-BFB9E2387B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98419" y="8256497"/>
            <a:ext cx="4102590" cy="1828800"/>
          </a:xfrm>
          <a:prstGeom prst="rect">
            <a:avLst/>
          </a:prstGeom>
        </p:spPr>
      </p:pic>
      <p:pic>
        <p:nvPicPr>
          <p:cNvPr id="24" name="Picture 23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BF3239E5-420A-FB7F-B8EF-B0BD2B22C6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3938" y="8256497"/>
            <a:ext cx="4102590" cy="1828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B2AE7B-F0CE-EA79-AB15-736C49F84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78411"/>
              </p:ext>
            </p:extLst>
          </p:nvPr>
        </p:nvGraphicFramePr>
        <p:xfrm>
          <a:off x="0" y="0"/>
          <a:ext cx="7772400" cy="10058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755648399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3879321405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1) gilded-stud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2) </a:t>
                      </a:r>
                      <a:r>
                        <a:rPr lang="en-US" dirty="0" err="1"/>
                        <a:t>intentive-amarone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5403001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3) free-hearth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4) concave-glove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36549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5) recursive-basin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6) brilliant-charge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764355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7) soft-spook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8) bitter-folder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6571408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9) approximate-entrepreneur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10) partial-lagoon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0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409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0FB64-8E0A-8D57-376E-5C4AD25F1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moke with green lines&#10;&#10;AI-generated content may be incorrect.">
            <a:extLst>
              <a:ext uri="{FF2B5EF4-FFF2-40B4-BE49-F238E27FC236}">
                <a16:creationId xmlns:a16="http://schemas.microsoft.com/office/drawing/2014/main" id="{DB4B68B4-43C0-DD39-F228-85D76E031D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26" r="29890"/>
          <a:stretch/>
        </p:blipFill>
        <p:spPr>
          <a:xfrm>
            <a:off x="92596" y="67237"/>
            <a:ext cx="2083445" cy="1828800"/>
          </a:xfrm>
          <a:prstGeom prst="rect">
            <a:avLst/>
          </a:prstGeom>
        </p:spPr>
      </p:pic>
      <p:pic>
        <p:nvPicPr>
          <p:cNvPr id="8" name="Picture 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8F2C9E02-D8B2-4600-A9EA-5E1D85901F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9326"/>
          <a:stretch/>
        </p:blipFill>
        <p:spPr>
          <a:xfrm>
            <a:off x="1854117" y="67237"/>
            <a:ext cx="3309694" cy="1828800"/>
          </a:xfrm>
          <a:prstGeom prst="rect">
            <a:avLst/>
          </a:prstGeom>
        </p:spPr>
      </p:pic>
      <p:pic>
        <p:nvPicPr>
          <p:cNvPr id="10" name="Picture 9" descr="A white and pink object with a black background&#10;&#10;AI-generated content may be incorrect.">
            <a:extLst>
              <a:ext uri="{FF2B5EF4-FFF2-40B4-BE49-F238E27FC236}">
                <a16:creationId xmlns:a16="http://schemas.microsoft.com/office/drawing/2014/main" id="{A38720DE-1947-BC5F-15B6-09CB571944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326"/>
          <a:stretch/>
        </p:blipFill>
        <p:spPr>
          <a:xfrm>
            <a:off x="92596" y="2114552"/>
            <a:ext cx="3309694" cy="1828800"/>
          </a:xfrm>
          <a:prstGeom prst="rect">
            <a:avLst/>
          </a:prstGeom>
        </p:spPr>
      </p:pic>
      <p:pic>
        <p:nvPicPr>
          <p:cNvPr id="12" name="Picture 11" descr="A white and yellow object with yellow lines&#10;&#10;AI-generated content may be incorrect.">
            <a:extLst>
              <a:ext uri="{FF2B5EF4-FFF2-40B4-BE49-F238E27FC236}">
                <a16:creationId xmlns:a16="http://schemas.microsoft.com/office/drawing/2014/main" id="{17F81DCF-D49F-5813-012F-F8F0533178F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9326"/>
          <a:stretch/>
        </p:blipFill>
        <p:spPr>
          <a:xfrm>
            <a:off x="1854117" y="2114552"/>
            <a:ext cx="3309694" cy="1828800"/>
          </a:xfrm>
          <a:prstGeom prst="rect">
            <a:avLst/>
          </a:prstGeom>
        </p:spPr>
      </p:pic>
      <p:pic>
        <p:nvPicPr>
          <p:cNvPr id="14" name="Picture 13" descr="A white and pink object with red lines&#10;&#10;AI-generated content may be incorrect.">
            <a:extLst>
              <a:ext uri="{FF2B5EF4-FFF2-40B4-BE49-F238E27FC236}">
                <a16:creationId xmlns:a16="http://schemas.microsoft.com/office/drawing/2014/main" id="{F450050C-FAB8-7927-D128-D071A3A120B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326"/>
          <a:stretch/>
        </p:blipFill>
        <p:spPr>
          <a:xfrm>
            <a:off x="92596" y="4161867"/>
            <a:ext cx="3309694" cy="1828800"/>
          </a:xfrm>
          <a:prstGeom prst="rect">
            <a:avLst/>
          </a:prstGeom>
        </p:spPr>
      </p:pic>
      <p:pic>
        <p:nvPicPr>
          <p:cNvPr id="16" name="Picture 15" descr="A white and purple object with purple lines&#10;&#10;AI-generated content may be incorrect.">
            <a:extLst>
              <a:ext uri="{FF2B5EF4-FFF2-40B4-BE49-F238E27FC236}">
                <a16:creationId xmlns:a16="http://schemas.microsoft.com/office/drawing/2014/main" id="{901E2463-DD39-5A09-708B-BF1F833A2B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19326"/>
          <a:stretch/>
        </p:blipFill>
        <p:spPr>
          <a:xfrm>
            <a:off x="1854117" y="4161867"/>
            <a:ext cx="3309694" cy="1828800"/>
          </a:xfrm>
          <a:prstGeom prst="rect">
            <a:avLst/>
          </a:prstGeom>
        </p:spPr>
      </p:pic>
      <p:pic>
        <p:nvPicPr>
          <p:cNvPr id="18" name="Picture 1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F1B9EF85-0320-151B-BBB9-D531C4E0AD7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9326"/>
          <a:stretch/>
        </p:blipFill>
        <p:spPr>
          <a:xfrm>
            <a:off x="92596" y="6209182"/>
            <a:ext cx="3309694" cy="1828800"/>
          </a:xfrm>
          <a:prstGeom prst="rect">
            <a:avLst/>
          </a:prstGeom>
        </p:spPr>
      </p:pic>
      <p:pic>
        <p:nvPicPr>
          <p:cNvPr id="20" name="Picture 19" descr="A white and orange object with black background&#10;&#10;AI-generated content may be incorrect.">
            <a:extLst>
              <a:ext uri="{FF2B5EF4-FFF2-40B4-BE49-F238E27FC236}">
                <a16:creationId xmlns:a16="http://schemas.microsoft.com/office/drawing/2014/main" id="{E9A993B2-A6C3-4BC9-43D0-300C5534298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19326"/>
          <a:stretch/>
        </p:blipFill>
        <p:spPr>
          <a:xfrm>
            <a:off x="1854117" y="6209182"/>
            <a:ext cx="3309694" cy="1828800"/>
          </a:xfrm>
          <a:prstGeom prst="rect">
            <a:avLst/>
          </a:prstGeom>
        </p:spPr>
      </p:pic>
      <p:pic>
        <p:nvPicPr>
          <p:cNvPr id="22" name="Picture 21" descr="A white and green object with green stems&#10;&#10;AI-generated content may be incorrect.">
            <a:extLst>
              <a:ext uri="{FF2B5EF4-FFF2-40B4-BE49-F238E27FC236}">
                <a16:creationId xmlns:a16="http://schemas.microsoft.com/office/drawing/2014/main" id="{0FEAA5FC-7021-E8EC-3472-97A27528E23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9326"/>
          <a:stretch/>
        </p:blipFill>
        <p:spPr>
          <a:xfrm>
            <a:off x="92596" y="8256497"/>
            <a:ext cx="3309694" cy="1828800"/>
          </a:xfrm>
          <a:prstGeom prst="rect">
            <a:avLst/>
          </a:prstGeom>
        </p:spPr>
      </p:pic>
      <p:pic>
        <p:nvPicPr>
          <p:cNvPr id="24" name="Picture 23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569DE499-1437-D522-AB91-5EAF7D6D6053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r="19326"/>
          <a:stretch/>
        </p:blipFill>
        <p:spPr>
          <a:xfrm>
            <a:off x="1854117" y="8256497"/>
            <a:ext cx="3309694" cy="1828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1DFF25-2384-5911-AF2C-5EBA19556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297984"/>
              </p:ext>
            </p:extLst>
          </p:nvPr>
        </p:nvGraphicFramePr>
        <p:xfrm>
          <a:off x="0" y="0"/>
          <a:ext cx="5394960" cy="10058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97480">
                  <a:extLst>
                    <a:ext uri="{9D8B030D-6E8A-4147-A177-3AD203B41FA5}">
                      <a16:colId xmlns:a16="http://schemas.microsoft.com/office/drawing/2014/main" val="1755648399"/>
                    </a:ext>
                  </a:extLst>
                </a:gridCol>
                <a:gridCol w="2697480">
                  <a:extLst>
                    <a:ext uri="{9D8B030D-6E8A-4147-A177-3AD203B41FA5}">
                      <a16:colId xmlns:a16="http://schemas.microsoft.com/office/drawing/2014/main" val="3879321405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1) gilded-stud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2) </a:t>
                      </a:r>
                      <a:r>
                        <a:rPr lang="en-US" dirty="0" err="1"/>
                        <a:t>intentive-amarone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5403001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3) free-hearth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4) concave-glove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36549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5) recursive-basin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6) brilliant-charge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764355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7) soft-spook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8) bitter-folder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6571408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9) approximate-entrepreneur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10) partial-lagoon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0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458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</TotalTime>
  <Words>60</Words>
  <Application>Microsoft Office PowerPoint</Application>
  <PresentationFormat>Custom</PresentationFormat>
  <Paragraphs>20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Colby Ford</dc:creator>
  <cp:lastModifiedBy>Colby Ford</cp:lastModifiedBy>
  <cp:revision>6</cp:revision>
  <dcterms:created xsi:type="dcterms:W3CDTF">2025-04-23T23:52:23Z</dcterms:created>
  <dcterms:modified xsi:type="dcterms:W3CDTF">2025-04-28T13:37:32Z</dcterms:modified>
</cp:coreProperties>
</file>

<file path=docProps/thumbnail.jpeg>
</file>